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C0C9271A-1DEF-4456-B321-73A30AD7F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BikeShareTableauWork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7AC73AF-0247-4D43-9090-74430C4D2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1/30/23 1:05:03 PM MST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Final Presentation7">
            <a:extLst>
              <a:ext uri="{FF2B5EF4-FFF2-40B4-BE49-F238E27FC236}">
                <a16:creationId xmlns:a16="http://schemas.microsoft.com/office/drawing/2014/main" id="{00AFC69D-58E8-4518-8D6D-454D0FE7C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Final Presentation11">
            <a:extLst>
              <a:ext uri="{FF2B5EF4-FFF2-40B4-BE49-F238E27FC236}">
                <a16:creationId xmlns:a16="http://schemas.microsoft.com/office/drawing/2014/main" id="{C220262A-B220-4608-957E-DB046A976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Final Presentation13">
            <a:extLst>
              <a:ext uri="{FF2B5EF4-FFF2-40B4-BE49-F238E27FC236}">
                <a16:creationId xmlns:a16="http://schemas.microsoft.com/office/drawing/2014/main" id="{5D4C4C34-EDAA-45A5-810B-4D9E54C3F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Final Presentation9">
            <a:extLst>
              <a:ext uri="{FF2B5EF4-FFF2-40B4-BE49-F238E27FC236}">
                <a16:creationId xmlns:a16="http://schemas.microsoft.com/office/drawing/2014/main" id="{1501B434-F2D1-4BB2-9E11-0AF67C204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Final Presentation12">
            <a:extLst>
              <a:ext uri="{FF2B5EF4-FFF2-40B4-BE49-F238E27FC236}">
                <a16:creationId xmlns:a16="http://schemas.microsoft.com/office/drawing/2014/main" id="{CA1B51E7-84E6-4ACD-B63D-4E784C6D4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5542AE-FF28-CD37-B2A2-69A490C93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6" y="1374125"/>
            <a:ext cx="7010652" cy="37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Final Presentation17">
            <a:extLst>
              <a:ext uri="{FF2B5EF4-FFF2-40B4-BE49-F238E27FC236}">
                <a16:creationId xmlns:a16="http://schemas.microsoft.com/office/drawing/2014/main" id="{B38B8893-001F-493D-997E-69D3F8D83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Final Presentation19">
            <a:extLst>
              <a:ext uri="{FF2B5EF4-FFF2-40B4-BE49-F238E27FC236}">
                <a16:creationId xmlns:a16="http://schemas.microsoft.com/office/drawing/2014/main" id="{52EAF1DB-97D0-42F3-A347-01220180F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Final Presentation16">
            <a:extLst>
              <a:ext uri="{FF2B5EF4-FFF2-40B4-BE49-F238E27FC236}">
                <a16:creationId xmlns:a16="http://schemas.microsoft.com/office/drawing/2014/main" id="{D03EF642-299C-4954-A578-A5D02195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Final Presentation1">
            <a:extLst>
              <a:ext uri="{FF2B5EF4-FFF2-40B4-BE49-F238E27FC236}">
                <a16:creationId xmlns:a16="http://schemas.microsoft.com/office/drawing/2014/main" id="{C15637E2-6F87-4FA5-956F-64DC2C3C4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Final Presentation18">
            <a:extLst>
              <a:ext uri="{FF2B5EF4-FFF2-40B4-BE49-F238E27FC236}">
                <a16:creationId xmlns:a16="http://schemas.microsoft.com/office/drawing/2014/main" id="{DDA606A2-B431-4A6C-B54B-F74F19354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Final Presentation2">
            <a:extLst>
              <a:ext uri="{FF2B5EF4-FFF2-40B4-BE49-F238E27FC236}">
                <a16:creationId xmlns:a16="http://schemas.microsoft.com/office/drawing/2014/main" id="{46FA5852-1FDB-467B-9987-3AE3CD173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Final Presentation3">
            <a:extLst>
              <a:ext uri="{FF2B5EF4-FFF2-40B4-BE49-F238E27FC236}">
                <a16:creationId xmlns:a16="http://schemas.microsoft.com/office/drawing/2014/main" id="{F67257D4-F67D-4131-AC76-A63257C90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Final Presentation4">
            <a:extLst>
              <a:ext uri="{FF2B5EF4-FFF2-40B4-BE49-F238E27FC236}">
                <a16:creationId xmlns:a16="http://schemas.microsoft.com/office/drawing/2014/main" id="{9203DBA3-1487-4FD1-8C01-AAFD20D7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Final Presentation5">
            <a:extLst>
              <a:ext uri="{FF2B5EF4-FFF2-40B4-BE49-F238E27FC236}">
                <a16:creationId xmlns:a16="http://schemas.microsoft.com/office/drawing/2014/main" id="{64A89400-AEE2-4812-8996-5BD5FC56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Final Presentation6">
            <a:extLst>
              <a:ext uri="{FF2B5EF4-FFF2-40B4-BE49-F238E27FC236}">
                <a16:creationId xmlns:a16="http://schemas.microsoft.com/office/drawing/2014/main" id="{15C3B24A-B129-422E-ACE4-35D8416D3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Final Presentation8">
            <a:extLst>
              <a:ext uri="{FF2B5EF4-FFF2-40B4-BE49-F238E27FC236}">
                <a16:creationId xmlns:a16="http://schemas.microsoft.com/office/drawing/2014/main" id="{ECB0AF1C-C055-49DD-9C01-20FC44B79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78"/>
            <a:ext cx="12192000" cy="61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</Words>
  <Application>Microsoft Macintosh PowerPoint</Application>
  <PresentationFormat>Widescreen</PresentationFormat>
  <Paragraphs>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BikeShareTableauWork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BikeShareTableauWork</dc:title>
  <dc:creator/>
  <cp:lastModifiedBy>Susan Edwards</cp:lastModifiedBy>
  <cp:revision>1</cp:revision>
  <dcterms:created xsi:type="dcterms:W3CDTF">2023-01-30T20:05:08Z</dcterms:created>
  <dcterms:modified xsi:type="dcterms:W3CDTF">2023-01-31T15:07:55Z</dcterms:modified>
</cp:coreProperties>
</file>